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media1.mp3" ContentType="audio/mp3"/>
  <Override PartName="/ppt/media/media2.mp3" ContentType="audio/mp3"/>
  <Override PartName="/ppt/media/media3.mp3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officeweb365.101eduyun.com/?ssl=1&amp;furl=https://bukehi.github.io/BukehiWeb/livefile/livepowerpoint.pptx?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svg"/><Relationship Id="rId5" Type="http://schemas.microsoft.com/office/2007/relationships/media" Target="../media/media1.mp3"/><Relationship Id="rId6" Type="http://schemas.openxmlformats.org/officeDocument/2006/relationships/video" Target="../media/media1.mp3"/><Relationship Id="rId7" Type="http://schemas.openxmlformats.org/officeDocument/2006/relationships/image" Target="../media/image3.png"/><Relationship Id="rId8" Type="http://schemas.microsoft.com/office/2007/relationships/media" Target="../media/media2.mp3"/><Relationship Id="rId9" Type="http://schemas.openxmlformats.org/officeDocument/2006/relationships/video" Target="../media/media2.mp3"/><Relationship Id="rId10" Type="http://schemas.microsoft.com/office/2007/relationships/media" Target="../media/media3.mp3"/><Relationship Id="rId11" Type="http://schemas.openxmlformats.org/officeDocument/2006/relationships/vide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2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12923" y="4906107"/>
            <a:ext cx="914400" cy="914400"/>
          </a:xfrm>
          <a:prstGeom prst="rect">
            <a:avLst/>
          </a:prstGeom>
        </p:spPr>
      </p:pic>
      <p:pic>
        <p:nvPicPr>
          <p:cNvPr id="5" name="悪魔の子 - ヒグチアイ.mp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900000"/>
            <a:ext cx="9612000" cy="684000"/>
          </a:xfrm>
          <a:prstGeom prst="rect">
            <a:avLst/>
          </a:prstGeom>
        </p:spPr>
      </p:pic>
      <p:pic>
        <p:nvPicPr>
          <p:cNvPr id="6" name="句号 - G.E.M.邓紫棋.mp3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1958400"/>
            <a:ext cx="9612000" cy="684000"/>
          </a:xfrm>
          <a:prstGeom prst="rect">
            <a:avLst/>
          </a:prstGeom>
        </p:spPr>
      </p:pic>
      <p:pic>
        <p:nvPicPr>
          <p:cNvPr id="7" name="美人鱼 - 林俊杰.mp3">
            <a:hlinkClick r:id="" action="ppaction://media"/>
          </p:cNvPr>
          <p:cNvPicPr>
            <a:picLocks noChangeAspect="1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60000" y="3016800"/>
            <a:ext cx="9612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7</cp:revision>
  <dcterms:created xsi:type="dcterms:W3CDTF">2024-03-31T02:06:07Z</dcterms:created>
  <dcterms:modified xsi:type="dcterms:W3CDTF">2024-04-02T12:55:00Z</dcterms:modified>
</cp:coreProperties>
</file>

<file path=docProps/thumbnail.jpeg>
</file>